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69" r:id="rId4"/>
    <p:sldId id="267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4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88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39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3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6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1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4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2514-4079-4B85-9A22-FBF4A549632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480C01-4424-45EB-BAB1-6911F82F1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2800" b="1" dirty="0" smtClean="0"/>
              <a:t>ورشة عمل لطلاب كلية الادارة :بنك سوريا و المهجر 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4555"/>
            <a:ext cx="8911687" cy="4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Y" dirty="0" smtClean="0"/>
              <a:t>تدريب </a:t>
            </a:r>
            <a:r>
              <a:rPr lang="ar-SY" smtClean="0"/>
              <a:t>طلاب </a:t>
            </a:r>
            <a:r>
              <a:rPr lang="ar-SY" smtClean="0"/>
              <a:t>من كلية </a:t>
            </a:r>
            <a:r>
              <a:rPr lang="ar-SY" dirty="0" smtClean="0"/>
              <a:t>الادارة و المعلوماتية في شركة </a:t>
            </a:r>
            <a:r>
              <a:rPr lang="ar-SY" smtClean="0"/>
              <a:t>للحلول التقنية المتكاملة  </a:t>
            </a:r>
            <a:r>
              <a:rPr lang="en-US" b="1" dirty="0" smtClean="0"/>
              <a:t>RIDGE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524" y="1654629"/>
            <a:ext cx="8911687" cy="48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dirty="0"/>
              <a:t>ورشة عمل لطلاب كلية الادارة </a:t>
            </a:r>
            <a:r>
              <a:rPr lang="ar-SY" dirty="0" smtClean="0"/>
              <a:t>في المبيعات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10" y="1643742"/>
            <a:ext cx="8911687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dirty="0" smtClean="0"/>
              <a:t>تدريب طلاب من كلية الصيدلة في شركة   للصناعات الدوائية   </a:t>
            </a:r>
            <a:r>
              <a:rPr lang="en-US" dirty="0" smtClean="0"/>
              <a:t>ALPHA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371" y="1763486"/>
            <a:ext cx="881584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dirty="0" smtClean="0"/>
              <a:t>تدريب طلاب من كلية الهندسة المدنية في شركة لاما للانشاءات الهندسية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199" y="1828800"/>
            <a:ext cx="916577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130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51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Tahoma</vt:lpstr>
      <vt:lpstr>Wingdings 3</vt:lpstr>
      <vt:lpstr>Wisp</vt:lpstr>
      <vt:lpstr>ورشة عمل لطلاب كلية الادارة :بنك سوريا و المهجر </vt:lpstr>
      <vt:lpstr>تدريب طلاب من كلية الادارة و المعلوماتية في شركة للحلول التقنية المتكاملة  RIDGE </vt:lpstr>
      <vt:lpstr>ورشة عمل لطلاب كلية الادارة في المبيعات </vt:lpstr>
      <vt:lpstr>تدريب طلاب من كلية الصيدلة في شركة   للصناعات الدوائية   ALPHA </vt:lpstr>
      <vt:lpstr>تدريب طلاب من كلية الهندسة المدنية في شركة لاما للانشاءات الهندسية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Khnouf</dc:creator>
  <cp:lastModifiedBy>Victoria Khnouf</cp:lastModifiedBy>
  <cp:revision>51</cp:revision>
  <dcterms:created xsi:type="dcterms:W3CDTF">2021-05-31T07:13:50Z</dcterms:created>
  <dcterms:modified xsi:type="dcterms:W3CDTF">2026-02-01T10:57:01Z</dcterms:modified>
</cp:coreProperties>
</file>